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994D-998A-4CFB-ABA0-84392D66FAF1}" type="datetimeFigureOut">
              <a:rPr lang="it-IT" smtClean="0"/>
              <a:t>04/01/2022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E0847-4D21-4F66-9C03-1ABF9D5E07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3000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994D-998A-4CFB-ABA0-84392D66FAF1}" type="datetimeFigureOut">
              <a:rPr lang="it-IT" smtClean="0"/>
              <a:t>04/01/2022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E0847-4D21-4F66-9C03-1ABF9D5E07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9549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994D-998A-4CFB-ABA0-84392D66FAF1}" type="datetimeFigureOut">
              <a:rPr lang="it-IT" smtClean="0"/>
              <a:t>04/01/2022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E0847-4D21-4F66-9C03-1ABF9D5E077B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12634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994D-998A-4CFB-ABA0-84392D66FAF1}" type="datetimeFigureOut">
              <a:rPr lang="it-IT" smtClean="0"/>
              <a:t>04/01/2022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E0847-4D21-4F66-9C03-1ABF9D5E07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0206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994D-998A-4CFB-ABA0-84392D66FAF1}" type="datetimeFigureOut">
              <a:rPr lang="it-IT" smtClean="0"/>
              <a:t>04/01/2022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E0847-4D21-4F66-9C03-1ABF9D5E077B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30789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994D-998A-4CFB-ABA0-84392D66FAF1}" type="datetimeFigureOut">
              <a:rPr lang="it-IT" smtClean="0"/>
              <a:t>04/01/2022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E0847-4D21-4F66-9C03-1ABF9D5E07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16182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994D-998A-4CFB-ABA0-84392D66FAF1}" type="datetimeFigureOut">
              <a:rPr lang="it-IT" smtClean="0"/>
              <a:t>04/01/2022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E0847-4D21-4F66-9C03-1ABF9D5E07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38868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994D-998A-4CFB-ABA0-84392D66FAF1}" type="datetimeFigureOut">
              <a:rPr lang="it-IT" smtClean="0"/>
              <a:t>04/01/2022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E0847-4D21-4F66-9C03-1ABF9D5E07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7535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994D-998A-4CFB-ABA0-84392D66FAF1}" type="datetimeFigureOut">
              <a:rPr lang="it-IT" smtClean="0"/>
              <a:t>04/01/2022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E0847-4D21-4F66-9C03-1ABF9D5E07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92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994D-998A-4CFB-ABA0-84392D66FAF1}" type="datetimeFigureOut">
              <a:rPr lang="it-IT" smtClean="0"/>
              <a:t>04/01/2022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E0847-4D21-4F66-9C03-1ABF9D5E07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6776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994D-998A-4CFB-ABA0-84392D66FAF1}" type="datetimeFigureOut">
              <a:rPr lang="it-IT" smtClean="0"/>
              <a:t>04/01/2022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E0847-4D21-4F66-9C03-1ABF9D5E07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0390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994D-998A-4CFB-ABA0-84392D66FAF1}" type="datetimeFigureOut">
              <a:rPr lang="it-IT" smtClean="0"/>
              <a:t>04/01/2022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E0847-4D21-4F66-9C03-1ABF9D5E07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8465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994D-998A-4CFB-ABA0-84392D66FAF1}" type="datetimeFigureOut">
              <a:rPr lang="it-IT" smtClean="0"/>
              <a:t>04/01/2022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E0847-4D21-4F66-9C03-1ABF9D5E07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3401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994D-998A-4CFB-ABA0-84392D66FAF1}" type="datetimeFigureOut">
              <a:rPr lang="it-IT" smtClean="0"/>
              <a:t>04/01/2022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E0847-4D21-4F66-9C03-1ABF9D5E07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189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994D-998A-4CFB-ABA0-84392D66FAF1}" type="datetimeFigureOut">
              <a:rPr lang="it-IT" smtClean="0"/>
              <a:t>04/01/2022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E0847-4D21-4F66-9C03-1ABF9D5E07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8169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E0847-4D21-4F66-9C03-1ABF9D5E077B}" type="slidenum">
              <a:rPr lang="it-IT" smtClean="0"/>
              <a:t>‹N›</a:t>
            </a:fld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994D-998A-4CFB-ABA0-84392D66FAF1}" type="datetimeFigureOut">
              <a:rPr lang="it-IT" smtClean="0"/>
              <a:t>04/01/2022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4437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6994D-998A-4CFB-ABA0-84392D66FAF1}" type="datetimeFigureOut">
              <a:rPr lang="it-IT" smtClean="0"/>
              <a:t>04/01/2022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64E0847-4D21-4F66-9C03-1ABF9D5E07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8475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07067" y="347472"/>
            <a:ext cx="7646077" cy="1207052"/>
          </a:xfrm>
        </p:spPr>
        <p:txBody>
          <a:bodyPr/>
          <a:lstStyle/>
          <a:p>
            <a:pPr algn="ctr"/>
            <a:r>
              <a:rPr lang="it-IT" sz="3600" dirty="0" smtClean="0">
                <a:solidFill>
                  <a:schemeClr val="tx1"/>
                </a:solidFill>
              </a:rPr>
              <a:t>PIANO DI MIGLIORAMENTO 2021/22 </a:t>
            </a:r>
            <a:br>
              <a:rPr lang="it-IT" sz="3600" dirty="0" smtClean="0">
                <a:solidFill>
                  <a:schemeClr val="tx1"/>
                </a:solidFill>
              </a:rPr>
            </a:br>
            <a:r>
              <a:rPr lang="it-IT" sz="3600" dirty="0" smtClean="0">
                <a:solidFill>
                  <a:schemeClr val="tx1"/>
                </a:solidFill>
              </a:rPr>
              <a:t>presente nel PTOF </a:t>
            </a:r>
            <a:r>
              <a:rPr lang="it-IT" sz="3600" dirty="0" smtClean="0">
                <a:solidFill>
                  <a:schemeClr val="tx1"/>
                </a:solidFill>
              </a:rPr>
              <a:t>2019/22</a:t>
            </a:r>
            <a:endParaRPr lang="it-IT" sz="3600" dirty="0">
              <a:solidFill>
                <a:schemeClr val="tx1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96" y="1685393"/>
            <a:ext cx="8979660" cy="3535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981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egnaposto contenuto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96" y="606108"/>
            <a:ext cx="8339728" cy="5063172"/>
          </a:xfrm>
        </p:spPr>
      </p:pic>
    </p:spTree>
    <p:extLst>
      <p:ext uri="{BB962C8B-B14F-4D97-AF65-F5344CB8AC3E}">
        <p14:creationId xmlns:p14="http://schemas.microsoft.com/office/powerpoint/2010/main" val="2664534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egnaposto contenut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84" y="222060"/>
            <a:ext cx="8970264" cy="5729260"/>
          </a:xfrm>
        </p:spPr>
      </p:pic>
    </p:spTree>
    <p:extLst>
      <p:ext uri="{BB962C8B-B14F-4D97-AF65-F5344CB8AC3E}">
        <p14:creationId xmlns:p14="http://schemas.microsoft.com/office/powerpoint/2010/main" val="2820103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1" y="484632"/>
            <a:ext cx="8950345" cy="4846320"/>
          </a:xfrm>
        </p:spPr>
      </p:pic>
    </p:spTree>
    <p:extLst>
      <p:ext uri="{BB962C8B-B14F-4D97-AF65-F5344CB8AC3E}">
        <p14:creationId xmlns:p14="http://schemas.microsoft.com/office/powerpoint/2010/main" val="3874631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" y="100584"/>
            <a:ext cx="9043416" cy="5365951"/>
          </a:xfrm>
        </p:spPr>
      </p:pic>
    </p:spTree>
    <p:extLst>
      <p:ext uri="{BB962C8B-B14F-4D97-AF65-F5344CB8AC3E}">
        <p14:creationId xmlns:p14="http://schemas.microsoft.com/office/powerpoint/2010/main" val="584951805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Arancione ros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</TotalTime>
  <Words>4</Words>
  <Application>Microsoft Office PowerPoint</Application>
  <PresentationFormat>Widescreen</PresentationFormat>
  <Paragraphs>1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Sfaccettatura</vt:lpstr>
      <vt:lpstr>PIANO DI MIGLIORAMENTO 2021/22  presente nel PTOF 2019/22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PIANO DI MIGLIORAMENTO</dc:title>
  <dc:creator>Account Microsoft</dc:creator>
  <cp:lastModifiedBy>Account Microsoft</cp:lastModifiedBy>
  <cp:revision>20</cp:revision>
  <dcterms:created xsi:type="dcterms:W3CDTF">2022-01-04T16:22:32Z</dcterms:created>
  <dcterms:modified xsi:type="dcterms:W3CDTF">2022-01-04T22:12:35Z</dcterms:modified>
</cp:coreProperties>
</file>